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5/Exercise_Form/webapp/controller/MyView.controller.js" TargetMode="External"/><Relationship Id="rId4" Type="http://schemas.openxmlformats.org/officeDocument/2006/relationships/hyperlink" Target="https://github.com/soyuztechnologies/HPC_Training/blob/master/Day%205/Exercise_Form/webapp/view/MyView.view.x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HPC_Training/blob/master/Day%205/Exercise_ModelfromFile/webapp/model/models.js" TargetMode="External"/><Relationship Id="rId3" Type="http://schemas.openxmlformats.org/officeDocument/2006/relationships/hyperlink" Target="https://github.com/soyuztechnologies/HPC_Training/blob/master/Day%205/Exercise_Model/webapp/controller/MyView.controller.js" TargetMode="External"/><Relationship Id="rId7" Type="http://schemas.openxmlformats.org/officeDocument/2006/relationships/hyperlink" Target="https://github.com/soyuztechnologies/HPC_Training/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5/Exercise_ModelfromFile/webapp/controller/MyView.controller.js" TargetMode="External"/><Relationship Id="rId5" Type="http://schemas.openxmlformats.org/officeDocument/2006/relationships/image" Target="../media/image8.jpeg"/><Relationship Id="rId10" Type="http://schemas.openxmlformats.org/officeDocument/2006/relationships/hyperlink" Target="https://github.com/soyuztechnologies/HPC_Training/blob/master/Day%205/Exercise_ModelfromFile/webapp/model/mockdata/mydata2.json" TargetMode="External"/><Relationship Id="rId4" Type="http://schemas.openxmlformats.org/officeDocument/2006/relationships/hyperlink" Target="https://github.com/soyuztechnologies/HPC_Training/blob/master/Day%205/Exercise_Model/webapp/view/MyView.view.xml" TargetMode="External"/><Relationship Id="rId9" Type="http://schemas.openxmlformats.org/officeDocument/2006/relationships/hyperlink" Target="https://github.com/soyuztechnologies/HPC_Training/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4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Exercise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p>
          <a:p>
            <a:r>
              <a:rPr lang="en-US" b="1" dirty="0"/>
              <a:t>Q. What is the emp name of emp 0001</a:t>
            </a:r>
          </a:p>
          <a:p>
            <a:r>
              <a:rPr lang="en-US" b="1" dirty="0"/>
              <a:t>-</a:t>
            </a:r>
          </a:p>
          <a:p>
            <a:r>
              <a:rPr lang="en-US" b="1" dirty="0"/>
              <a:t>Q. What is the salary of Shwetha</a:t>
            </a:r>
          </a:p>
          <a:p>
            <a:r>
              <a:rPr lang="en-US" b="1" dirty="0"/>
              <a:t>-</a:t>
            </a:r>
          </a:p>
          <a:p>
            <a:r>
              <a:rPr lang="en-US" b="1" dirty="0"/>
              <a:t>Q. What is the empId of Ananya</a:t>
            </a:r>
          </a:p>
          <a:p>
            <a:r>
              <a:rPr lang="en-US" b="1" dirty="0"/>
              <a:t>-</a:t>
            </a:r>
          </a:p>
        </p:txBody>
      </p:sp>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16541"/>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98%</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10500</TotalTime>
  <Words>2227</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72</vt:lpstr>
      <vt:lpstr>Arial</vt:lpstr>
      <vt:lpstr>Calibri</vt:lpstr>
      <vt:lpstr>Calibri Light</vt:lpstr>
      <vt:lpstr>Cooper Black</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2022-01-29T14:24:23Z</dcterms:modified>
</cp:coreProperties>
</file>